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3085c6f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3085c6f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c53085c6f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c53085c6f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548c6f8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548c6f8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53085c6f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53085c6f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54ca9ab2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54ca9ab2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54ca9ab2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54ca9ab2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54ca9ab2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c54ca9ab2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54ca9ab2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c54ca9ab2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54ca9ab2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54ca9ab2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54ca9ab2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54ca9ab2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53085c6f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53085c6f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53085c6f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53085c6f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54ca9ab2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54ca9ab2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54ca9ab21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54ca9ab21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53085c6f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53085c6f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53085c6f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53085c6f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53085c6f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53085c6f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54ca9ab2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54ca9ab2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53085c6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53085c6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53085c6f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c53085c6f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53085c6f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53085c6f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53085c6f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53085c6f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53085c6f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53085c6f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53085c6f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c53085c6f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53085c6f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c53085c6f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53085c6f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c53085c6f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53085c6f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c53085c6f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c53085c6fd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c53085c6fd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c54ca9ab2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c54ca9ab2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53085c6f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c53085c6f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56d09f0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c56d09f0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56d09f00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56d09f00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53085c6fd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53085c6f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54ca9ab2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54ca9ab2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53085c6f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53085c6f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54ca9ab2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54ca9ab2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54ca9ab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54ca9ab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54ca9ab2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54ca9ab2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Relationship Id="rId4" Type="http://schemas.openxmlformats.org/officeDocument/2006/relationships/image" Target="../media/image5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Relationship Id="rId4" Type="http://schemas.openxmlformats.org/officeDocument/2006/relationships/image" Target="../media/image65.png"/><Relationship Id="rId5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53.png"/><Relationship Id="rId13" Type="http://schemas.openxmlformats.org/officeDocument/2006/relationships/image" Target="../media/image59.jpg"/><Relationship Id="rId1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9" Type="http://schemas.openxmlformats.org/officeDocument/2006/relationships/image" Target="../media/image55.png"/><Relationship Id="rId15" Type="http://schemas.openxmlformats.org/officeDocument/2006/relationships/image" Target="../media/image62.png"/><Relationship Id="rId14" Type="http://schemas.openxmlformats.org/officeDocument/2006/relationships/image" Target="../media/image47.png"/><Relationship Id="rId17" Type="http://schemas.openxmlformats.org/officeDocument/2006/relationships/image" Target="../media/image50.jpg"/><Relationship Id="rId16" Type="http://schemas.openxmlformats.org/officeDocument/2006/relationships/image" Target="../media/image58.jpg"/><Relationship Id="rId5" Type="http://schemas.openxmlformats.org/officeDocument/2006/relationships/image" Target="../media/image51.png"/><Relationship Id="rId6" Type="http://schemas.openxmlformats.org/officeDocument/2006/relationships/image" Target="../media/image49.png"/><Relationship Id="rId7" Type="http://schemas.openxmlformats.org/officeDocument/2006/relationships/image" Target="../media/image45.png"/><Relationship Id="rId8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hyperlink" Target="http://www.youtube.com/watch?v=XFiQflDi80Q" TargetMode="External"/><Relationship Id="rId10" Type="http://schemas.openxmlformats.org/officeDocument/2006/relationships/image" Target="../media/image61.png"/><Relationship Id="rId1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phragcontrol.com/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www.ontarioinvasiveplants.ca/" TargetMode="External"/><Relationship Id="rId5" Type="http://schemas.openxmlformats.org/officeDocument/2006/relationships/hyperlink" Target="http://lspcg.com/" TargetMode="External"/><Relationship Id="rId6" Type="http://schemas.openxmlformats.org/officeDocument/2006/relationships/image" Target="../media/image53.png"/><Relationship Id="rId7" Type="http://schemas.openxmlformats.org/officeDocument/2006/relationships/hyperlink" Target="https://centreipperwashcommunity.ca/ipp/" TargetMode="External"/><Relationship Id="rId8" Type="http://schemas.openxmlformats.org/officeDocument/2006/relationships/image" Target="../media/image5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950" y="125588"/>
            <a:ext cx="5372100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85900"/>
            <a:ext cx="5570550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300" y="445025"/>
            <a:ext cx="4683997" cy="321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96450" y="508175"/>
            <a:ext cx="7342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It is found by roadsides and in ditches.</a:t>
            </a:r>
            <a:endParaRPr sz="1900"/>
          </a:p>
        </p:txBody>
      </p:sp>
      <p:sp>
        <p:nvSpPr>
          <p:cNvPr id="135" name="Google Shape;135;p23"/>
          <p:cNvSpPr txBox="1"/>
          <p:nvPr/>
        </p:nvSpPr>
        <p:spPr>
          <a:xfrm>
            <a:off x="6284700" y="3871000"/>
            <a:ext cx="254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you recognize it you’ll notice it in so many places!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7" y="0"/>
            <a:ext cx="9065425" cy="527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4350" y="-181825"/>
            <a:ext cx="9981601" cy="561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30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/>
          <p:nvPr/>
        </p:nvSpPr>
        <p:spPr>
          <a:xfrm>
            <a:off x="-208800" y="-96450"/>
            <a:ext cx="9352800" cy="5240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700" y="83738"/>
            <a:ext cx="5810250" cy="39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7487" y="2716425"/>
            <a:ext cx="3829018" cy="215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9450" y="3808025"/>
            <a:ext cx="1387325" cy="9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6450"/>
            <a:ext cx="9144000" cy="541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2"/>
          <p:cNvSpPr txBox="1"/>
          <p:nvPr/>
        </p:nvSpPr>
        <p:spPr>
          <a:xfrm>
            <a:off x="311700" y="4568875"/>
            <a:ext cx="852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That’s a lot of Phragmites! Good thing they’ve got this heavy machinery to help!</a:t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4"/>
          <p:cNvSpPr/>
          <p:nvPr/>
        </p:nvSpPr>
        <p:spPr>
          <a:xfrm>
            <a:off x="-128575" y="-75"/>
            <a:ext cx="94029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275" y="142875"/>
            <a:ext cx="5305425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5"/>
          <p:cNvSpPr/>
          <p:nvPr/>
        </p:nvSpPr>
        <p:spPr>
          <a:xfrm>
            <a:off x="48225" y="48225"/>
            <a:ext cx="9095700" cy="509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700" y="228600"/>
            <a:ext cx="6324600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6"/>
          <p:cNvSpPr/>
          <p:nvPr/>
        </p:nvSpPr>
        <p:spPr>
          <a:xfrm>
            <a:off x="48225" y="48225"/>
            <a:ext cx="9095700" cy="509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463" y="371475"/>
            <a:ext cx="6315075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8"/>
          <p:cNvSpPr/>
          <p:nvPr/>
        </p:nvSpPr>
        <p:spPr>
          <a:xfrm>
            <a:off x="48225" y="48225"/>
            <a:ext cx="9095700" cy="509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676" y="0"/>
            <a:ext cx="66606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9"/>
          <p:cNvSpPr/>
          <p:nvPr/>
        </p:nvSpPr>
        <p:spPr>
          <a:xfrm>
            <a:off x="-27275" y="13650"/>
            <a:ext cx="9144000" cy="533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638" y="13650"/>
            <a:ext cx="4122167" cy="533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9"/>
          <p:cNvSpPr txBox="1"/>
          <p:nvPr/>
        </p:nvSpPr>
        <p:spPr>
          <a:xfrm>
            <a:off x="2480550" y="3438075"/>
            <a:ext cx="4182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one person can make a BIG DIFFERENCE!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together in partnership, community organizations and service clubs, conservation authorities, different levels of government and many volunteers can conquer Phragmites!</a:t>
            </a:r>
            <a:endParaRPr/>
          </a:p>
        </p:txBody>
      </p:sp>
      <p:pic>
        <p:nvPicPr>
          <p:cNvPr id="332" name="Google Shape;33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122" y="153984"/>
            <a:ext cx="1145450" cy="93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0874" y="183059"/>
            <a:ext cx="1975900" cy="59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2375" y="883900"/>
            <a:ext cx="859225" cy="86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3087" y="912368"/>
            <a:ext cx="859225" cy="8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3250" y="4328900"/>
            <a:ext cx="859225" cy="8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90863" y="2916675"/>
            <a:ext cx="1975903" cy="4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33795" y="176228"/>
            <a:ext cx="1283000" cy="89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2925" y="2104913"/>
            <a:ext cx="17181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2950" y="2831575"/>
            <a:ext cx="1597358" cy="4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0125" y="1218150"/>
            <a:ext cx="1282999" cy="7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99875" y="2070013"/>
            <a:ext cx="732825" cy="7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0125" y="3542508"/>
            <a:ext cx="1145452" cy="66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33475" y="3514704"/>
            <a:ext cx="1490683" cy="59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60761" y="4204625"/>
            <a:ext cx="1436109" cy="80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0"/>
          <p:cNvSpPr/>
          <p:nvPr/>
        </p:nvSpPr>
        <p:spPr>
          <a:xfrm>
            <a:off x="13650" y="0"/>
            <a:ext cx="9130500" cy="5211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285" y="3813360"/>
            <a:ext cx="1019142" cy="8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6848" y="3861794"/>
            <a:ext cx="1019150" cy="70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0202" y="3876556"/>
            <a:ext cx="1234652" cy="70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7600" y="3973963"/>
            <a:ext cx="1290776" cy="51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0" title="Wood Drive LSPCG video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86000" y="1742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0"/>
          <p:cNvSpPr txBox="1"/>
          <p:nvPr/>
        </p:nvSpPr>
        <p:spPr>
          <a:xfrm>
            <a:off x="1494900" y="4644950"/>
            <a:ext cx="733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the logos above to navigate to websites with more information!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1"/>
          <p:cNvSpPr/>
          <p:nvPr/>
        </p:nvSpPr>
        <p:spPr>
          <a:xfrm>
            <a:off x="48225" y="48225"/>
            <a:ext cx="9095700" cy="509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338" y="200025"/>
            <a:ext cx="6791325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7825"/>
            <a:ext cx="9513480" cy="535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